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159363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1pPr>
    <a:lvl2pPr marL="530225" indent="-73025" algn="ctr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2pPr>
    <a:lvl3pPr marL="1060450" indent="-146050" algn="ctr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3pPr>
    <a:lvl4pPr marL="1592263" indent="-220663" algn="ctr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4pPr>
    <a:lvl5pPr marL="2122488" indent="-293688" algn="ctr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594" userDrawn="1">
          <p15:clr>
            <a:srgbClr val="A4A3A4"/>
          </p15:clr>
        </p15:guide>
        <p15:guide id="2" pos="102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AA7"/>
    <a:srgbClr val="E1FE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290" autoAdjust="0"/>
  </p:normalViewPr>
  <p:slideViewPr>
    <p:cSldViewPr>
      <p:cViewPr>
        <p:scale>
          <a:sx n="40" d="100"/>
          <a:sy n="40" d="100"/>
        </p:scale>
        <p:origin x="-1656" y="-144"/>
      </p:cViewPr>
      <p:guideLst>
        <p:guide orient="horz" pos="13594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917" y="13407157"/>
            <a:ext cx="27542218" cy="925136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792" y="24457559"/>
            <a:ext cx="22684468" cy="11028444"/>
          </a:xfrm>
        </p:spPr>
        <p:txBody>
          <a:bodyPr/>
          <a:lstStyle>
            <a:lvl1pPr marL="0" indent="0" algn="ctr">
              <a:buNone/>
              <a:defRPr/>
            </a:lvl1pPr>
            <a:lvl2pPr marL="447458" indent="0" algn="ctr">
              <a:buNone/>
              <a:defRPr/>
            </a:lvl2pPr>
            <a:lvl3pPr marL="894915" indent="0" algn="ctr">
              <a:buNone/>
              <a:defRPr/>
            </a:lvl3pPr>
            <a:lvl4pPr marL="1342373" indent="0" algn="ctr">
              <a:buNone/>
              <a:defRPr/>
            </a:lvl4pPr>
            <a:lvl5pPr marL="1789831" indent="0" algn="ctr">
              <a:buNone/>
              <a:defRPr/>
            </a:lvl5pPr>
            <a:lvl6pPr marL="2237288" indent="0" algn="ctr">
              <a:buNone/>
              <a:defRPr/>
            </a:lvl6pPr>
            <a:lvl7pPr marL="2684746" indent="0" algn="ctr">
              <a:buNone/>
              <a:defRPr/>
            </a:lvl7pPr>
            <a:lvl8pPr marL="3132203" indent="0" algn="ctr">
              <a:buNone/>
              <a:defRPr/>
            </a:lvl8pPr>
            <a:lvl9pPr marL="3579661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AAFE3-65D9-4493-9126-98E51839307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A87A4-13D9-41E2-B9B0-145A7381BA5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734" y="1727312"/>
            <a:ext cx="7288667" cy="36826864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2653" y="1727312"/>
            <a:ext cx="21674137" cy="36826864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8757D-2797-41E7-9B67-5EE54BE9B73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9E64B-B1B6-4CDD-918D-03A419EA321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504" y="27733595"/>
            <a:ext cx="27544260" cy="8572149"/>
          </a:xfrm>
        </p:spPr>
        <p:txBody>
          <a:bodyPr anchor="t"/>
          <a:lstStyle>
            <a:lvl1pPr algn="l">
              <a:defRPr sz="3877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504" y="18293400"/>
            <a:ext cx="27544260" cy="9440195"/>
          </a:xfrm>
        </p:spPr>
        <p:txBody>
          <a:bodyPr anchor="b"/>
          <a:lstStyle>
            <a:lvl1pPr marL="0" indent="0">
              <a:buNone/>
              <a:defRPr sz="1939"/>
            </a:lvl1pPr>
            <a:lvl2pPr marL="447458" indent="0">
              <a:buNone/>
              <a:defRPr sz="1770"/>
            </a:lvl2pPr>
            <a:lvl3pPr marL="894915" indent="0">
              <a:buNone/>
              <a:defRPr sz="1602"/>
            </a:lvl3pPr>
            <a:lvl4pPr marL="1342373" indent="0">
              <a:buNone/>
              <a:defRPr sz="1349"/>
            </a:lvl4pPr>
            <a:lvl5pPr marL="1789831" indent="0">
              <a:buNone/>
              <a:defRPr sz="1349"/>
            </a:lvl5pPr>
            <a:lvl6pPr marL="2237288" indent="0">
              <a:buNone/>
              <a:defRPr sz="1349"/>
            </a:lvl6pPr>
            <a:lvl7pPr marL="2684746" indent="0">
              <a:buNone/>
              <a:defRPr sz="1349"/>
            </a:lvl7pPr>
            <a:lvl8pPr marL="3132203" indent="0">
              <a:buNone/>
              <a:defRPr sz="1349"/>
            </a:lvl8pPr>
            <a:lvl9pPr marL="3579661" indent="0">
              <a:buNone/>
              <a:defRPr sz="1349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9ECA5-FB8D-4DF1-B733-B2617C92980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2654" y="10069641"/>
            <a:ext cx="14481401" cy="28484535"/>
          </a:xfrm>
        </p:spPr>
        <p:txBody>
          <a:bodyPr/>
          <a:lstStyle>
            <a:lvl1pPr>
              <a:defRPr sz="2782"/>
            </a:lvl1pPr>
            <a:lvl2pPr>
              <a:defRPr sz="2360"/>
            </a:lvl2pPr>
            <a:lvl3pPr>
              <a:defRPr sz="1939"/>
            </a:lvl3pPr>
            <a:lvl4pPr>
              <a:defRPr sz="1770"/>
            </a:lvl4pPr>
            <a:lvl5pPr>
              <a:defRPr sz="1770"/>
            </a:lvl5pPr>
            <a:lvl6pPr>
              <a:defRPr sz="1770"/>
            </a:lvl6pPr>
            <a:lvl7pPr>
              <a:defRPr sz="1770"/>
            </a:lvl7pPr>
            <a:lvl8pPr>
              <a:defRPr sz="1770"/>
            </a:lvl8pPr>
            <a:lvl9pPr>
              <a:defRPr sz="177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99997" y="10069641"/>
            <a:ext cx="14481402" cy="28484535"/>
          </a:xfrm>
        </p:spPr>
        <p:txBody>
          <a:bodyPr/>
          <a:lstStyle>
            <a:lvl1pPr>
              <a:defRPr sz="2782"/>
            </a:lvl1pPr>
            <a:lvl2pPr>
              <a:defRPr sz="2360"/>
            </a:lvl2pPr>
            <a:lvl3pPr>
              <a:defRPr sz="1939"/>
            </a:lvl3pPr>
            <a:lvl4pPr>
              <a:defRPr sz="1770"/>
            </a:lvl4pPr>
            <a:lvl5pPr>
              <a:defRPr sz="1770"/>
            </a:lvl5pPr>
            <a:lvl6pPr>
              <a:defRPr sz="1770"/>
            </a:lvl6pPr>
            <a:lvl7pPr>
              <a:defRPr sz="1770"/>
            </a:lvl7pPr>
            <a:lvl8pPr>
              <a:defRPr sz="1770"/>
            </a:lvl8pPr>
            <a:lvl9pPr>
              <a:defRPr sz="177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891CE-106A-4A13-94B3-C06446A29B3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611" y="1728776"/>
            <a:ext cx="29162829" cy="7193227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612" y="9661234"/>
            <a:ext cx="14316075" cy="4025513"/>
          </a:xfrm>
        </p:spPr>
        <p:txBody>
          <a:bodyPr anchor="b"/>
          <a:lstStyle>
            <a:lvl1pPr marL="0" indent="0">
              <a:buNone/>
              <a:defRPr sz="2360" b="1"/>
            </a:lvl1pPr>
            <a:lvl2pPr marL="447458" indent="0">
              <a:buNone/>
              <a:defRPr sz="1939" b="1"/>
            </a:lvl2pPr>
            <a:lvl3pPr marL="894915" indent="0">
              <a:buNone/>
              <a:defRPr sz="1770" b="1"/>
            </a:lvl3pPr>
            <a:lvl4pPr marL="1342373" indent="0">
              <a:buNone/>
              <a:defRPr sz="1602" b="1"/>
            </a:lvl4pPr>
            <a:lvl5pPr marL="1789831" indent="0">
              <a:buNone/>
              <a:defRPr sz="1602" b="1"/>
            </a:lvl5pPr>
            <a:lvl6pPr marL="2237288" indent="0">
              <a:buNone/>
              <a:defRPr sz="1602" b="1"/>
            </a:lvl6pPr>
            <a:lvl7pPr marL="2684746" indent="0">
              <a:buNone/>
              <a:defRPr sz="1602" b="1"/>
            </a:lvl7pPr>
            <a:lvl8pPr marL="3132203" indent="0">
              <a:buNone/>
              <a:defRPr sz="1602" b="1"/>
            </a:lvl8pPr>
            <a:lvl9pPr marL="3579661" indent="0">
              <a:buNone/>
              <a:defRPr sz="1602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612" y="13686748"/>
            <a:ext cx="14316075" cy="24867428"/>
          </a:xfrm>
        </p:spPr>
        <p:txBody>
          <a:bodyPr/>
          <a:lstStyle>
            <a:lvl1pPr>
              <a:defRPr sz="2360"/>
            </a:lvl1pPr>
            <a:lvl2pPr>
              <a:defRPr sz="1939"/>
            </a:lvl2pPr>
            <a:lvl3pPr>
              <a:defRPr sz="1770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1242" y="9661234"/>
            <a:ext cx="14322198" cy="4025513"/>
          </a:xfrm>
        </p:spPr>
        <p:txBody>
          <a:bodyPr anchor="b"/>
          <a:lstStyle>
            <a:lvl1pPr marL="0" indent="0">
              <a:buNone/>
              <a:defRPr sz="2360" b="1"/>
            </a:lvl1pPr>
            <a:lvl2pPr marL="447458" indent="0">
              <a:buNone/>
              <a:defRPr sz="1939" b="1"/>
            </a:lvl2pPr>
            <a:lvl3pPr marL="894915" indent="0">
              <a:buNone/>
              <a:defRPr sz="1770" b="1"/>
            </a:lvl3pPr>
            <a:lvl4pPr marL="1342373" indent="0">
              <a:buNone/>
              <a:defRPr sz="1602" b="1"/>
            </a:lvl4pPr>
            <a:lvl5pPr marL="1789831" indent="0">
              <a:buNone/>
              <a:defRPr sz="1602" b="1"/>
            </a:lvl5pPr>
            <a:lvl6pPr marL="2237288" indent="0">
              <a:buNone/>
              <a:defRPr sz="1602" b="1"/>
            </a:lvl6pPr>
            <a:lvl7pPr marL="2684746" indent="0">
              <a:buNone/>
              <a:defRPr sz="1602" b="1"/>
            </a:lvl7pPr>
            <a:lvl8pPr marL="3132203" indent="0">
              <a:buNone/>
              <a:defRPr sz="1602" b="1"/>
            </a:lvl8pPr>
            <a:lvl9pPr marL="3579661" indent="0">
              <a:buNone/>
              <a:defRPr sz="1602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1242" y="13686748"/>
            <a:ext cx="14322198" cy="24867428"/>
          </a:xfrm>
        </p:spPr>
        <p:txBody>
          <a:bodyPr/>
          <a:lstStyle>
            <a:lvl1pPr>
              <a:defRPr sz="2360"/>
            </a:lvl1pPr>
            <a:lvl2pPr>
              <a:defRPr sz="1939"/>
            </a:lvl2pPr>
            <a:lvl3pPr>
              <a:defRPr sz="1770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F8900-5757-4867-A1F5-A9AAA393BE1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1F6BA-0769-412C-9A15-31E86DF7BBE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A6170-8F7D-47C7-9F06-D3280E8CC0D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612" y="1718528"/>
            <a:ext cx="10660517" cy="7313261"/>
          </a:xfrm>
        </p:spPr>
        <p:txBody>
          <a:bodyPr anchor="b"/>
          <a:lstStyle>
            <a:lvl1pPr algn="l">
              <a:defRPr sz="1939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8931" y="1718529"/>
            <a:ext cx="18114508" cy="36835647"/>
          </a:xfrm>
        </p:spPr>
        <p:txBody>
          <a:bodyPr/>
          <a:lstStyle>
            <a:lvl1pPr>
              <a:defRPr sz="3119"/>
            </a:lvl1pPr>
            <a:lvl2pPr>
              <a:defRPr sz="2782"/>
            </a:lvl2pPr>
            <a:lvl3pPr>
              <a:defRPr sz="2360"/>
            </a:lvl3pPr>
            <a:lvl4pPr>
              <a:defRPr sz="1939"/>
            </a:lvl4pPr>
            <a:lvl5pPr>
              <a:defRPr sz="1939"/>
            </a:lvl5pPr>
            <a:lvl6pPr>
              <a:defRPr sz="1939"/>
            </a:lvl6pPr>
            <a:lvl7pPr>
              <a:defRPr sz="1939"/>
            </a:lvl7pPr>
            <a:lvl8pPr>
              <a:defRPr sz="1939"/>
            </a:lvl8pPr>
            <a:lvl9pPr>
              <a:defRPr sz="1939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612" y="9031790"/>
            <a:ext cx="10660517" cy="29522386"/>
          </a:xfrm>
        </p:spPr>
        <p:txBody>
          <a:bodyPr/>
          <a:lstStyle>
            <a:lvl1pPr marL="0" indent="0">
              <a:buNone/>
              <a:defRPr sz="1349"/>
            </a:lvl1pPr>
            <a:lvl2pPr marL="447458" indent="0">
              <a:buNone/>
              <a:defRPr sz="1180"/>
            </a:lvl2pPr>
            <a:lvl3pPr marL="894915" indent="0">
              <a:buNone/>
              <a:defRPr sz="1011"/>
            </a:lvl3pPr>
            <a:lvl4pPr marL="1342373" indent="0">
              <a:buNone/>
              <a:defRPr sz="843"/>
            </a:lvl4pPr>
            <a:lvl5pPr marL="1789831" indent="0">
              <a:buNone/>
              <a:defRPr sz="843"/>
            </a:lvl5pPr>
            <a:lvl6pPr marL="2237288" indent="0">
              <a:buNone/>
              <a:defRPr sz="843"/>
            </a:lvl6pPr>
            <a:lvl7pPr marL="2684746" indent="0">
              <a:buNone/>
              <a:defRPr sz="843"/>
            </a:lvl7pPr>
            <a:lvl8pPr marL="3132203" indent="0">
              <a:buNone/>
              <a:defRPr sz="843"/>
            </a:lvl8pPr>
            <a:lvl9pPr marL="3579661" indent="0">
              <a:buNone/>
              <a:defRPr sz="843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A9C50-3CBD-4824-9B0A-B1CE09165CA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814" y="30211847"/>
            <a:ext cx="19441206" cy="3565873"/>
          </a:xfrm>
        </p:spPr>
        <p:txBody>
          <a:bodyPr anchor="b"/>
          <a:lstStyle>
            <a:lvl1pPr algn="l">
              <a:defRPr sz="1939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814" y="3855711"/>
            <a:ext cx="19441206" cy="25896497"/>
          </a:xfrm>
        </p:spPr>
        <p:txBody>
          <a:bodyPr/>
          <a:lstStyle>
            <a:lvl1pPr marL="0" indent="0">
              <a:buNone/>
              <a:defRPr sz="3119"/>
            </a:lvl1pPr>
            <a:lvl2pPr marL="447458" indent="0">
              <a:buNone/>
              <a:defRPr sz="2782"/>
            </a:lvl2pPr>
            <a:lvl3pPr marL="894915" indent="0">
              <a:buNone/>
              <a:defRPr sz="2360"/>
            </a:lvl3pPr>
            <a:lvl4pPr marL="1342373" indent="0">
              <a:buNone/>
              <a:defRPr sz="1939"/>
            </a:lvl4pPr>
            <a:lvl5pPr marL="1789831" indent="0">
              <a:buNone/>
              <a:defRPr sz="1939"/>
            </a:lvl5pPr>
            <a:lvl6pPr marL="2237288" indent="0">
              <a:buNone/>
              <a:defRPr sz="1939"/>
            </a:lvl6pPr>
            <a:lvl7pPr marL="2684746" indent="0">
              <a:buNone/>
              <a:defRPr sz="1939"/>
            </a:lvl7pPr>
            <a:lvl8pPr marL="3132203" indent="0">
              <a:buNone/>
              <a:defRPr sz="1939"/>
            </a:lvl8pPr>
            <a:lvl9pPr marL="3579661" indent="0">
              <a:buNone/>
              <a:defRPr sz="1939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814" y="33777721"/>
            <a:ext cx="19441206" cy="5066292"/>
          </a:xfrm>
        </p:spPr>
        <p:txBody>
          <a:bodyPr/>
          <a:lstStyle>
            <a:lvl1pPr marL="0" indent="0">
              <a:buNone/>
              <a:defRPr sz="1349"/>
            </a:lvl1pPr>
            <a:lvl2pPr marL="447458" indent="0">
              <a:buNone/>
              <a:defRPr sz="1180"/>
            </a:lvl2pPr>
            <a:lvl3pPr marL="894915" indent="0">
              <a:buNone/>
              <a:defRPr sz="1011"/>
            </a:lvl3pPr>
            <a:lvl4pPr marL="1342373" indent="0">
              <a:buNone/>
              <a:defRPr sz="843"/>
            </a:lvl4pPr>
            <a:lvl5pPr marL="1789831" indent="0">
              <a:buNone/>
              <a:defRPr sz="843"/>
            </a:lvl5pPr>
            <a:lvl6pPr marL="2237288" indent="0">
              <a:buNone/>
              <a:defRPr sz="843"/>
            </a:lvl6pPr>
            <a:lvl7pPr marL="2684746" indent="0">
              <a:buNone/>
              <a:defRPr sz="843"/>
            </a:lvl7pPr>
            <a:lvl8pPr marL="3132203" indent="0">
              <a:buNone/>
              <a:defRPr sz="843"/>
            </a:lvl8pPr>
            <a:lvl9pPr marL="3579661" indent="0">
              <a:buNone/>
              <a:defRPr sz="843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98B4F-3409-4F90-B341-128FE5DEF08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90000"/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2425" y="1727392"/>
            <a:ext cx="29159200" cy="719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9045" tIns="99523" rIns="199045" bIns="995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2425" y="10069983"/>
            <a:ext cx="29159200" cy="28483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9045" tIns="99523" rIns="199045" bIns="99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2425" y="39303172"/>
            <a:ext cx="7556500" cy="2997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045" tIns="99523" rIns="199045" bIns="99523" numCol="1" anchor="t" anchorCtr="0" compatLnSpc="1">
            <a:prstTxWarp prst="textNoShape">
              <a:avLst/>
            </a:prstTxWarp>
          </a:bodyPr>
          <a:lstStyle>
            <a:lvl1pPr algn="l">
              <a:defRPr sz="2529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4400" y="39303172"/>
            <a:ext cx="10255250" cy="2997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045" tIns="99523" rIns="199045" bIns="99523" numCol="1" anchor="t" anchorCtr="0" compatLnSpc="1">
            <a:prstTxWarp prst="textNoShape">
              <a:avLst/>
            </a:prstTxWarp>
          </a:bodyPr>
          <a:lstStyle>
            <a:lvl1pPr algn="ctr">
              <a:defRPr sz="2529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5125" y="39303172"/>
            <a:ext cx="7556500" cy="2997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045" tIns="99523" rIns="199045" bIns="99523" numCol="1" anchor="t" anchorCtr="0" compatLnSpc="1">
            <a:prstTxWarp prst="textNoShape">
              <a:avLst/>
            </a:prstTxWarp>
          </a:bodyPr>
          <a:lstStyle>
            <a:lvl1pPr algn="r">
              <a:defRPr sz="2529">
                <a:latin typeface="Arial" charset="0"/>
              </a:defRPr>
            </a:lvl1pPr>
          </a:lstStyle>
          <a:p>
            <a:pPr>
              <a:defRPr/>
            </a:pPr>
            <a:fld id="{635BBD4A-4237-4DFC-9BA3-C65F92C2B23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76644" rtl="0" eaLnBrk="0" fontAlgn="base" hangingPunct="0">
        <a:spcBef>
          <a:spcPct val="0"/>
        </a:spcBef>
        <a:spcAft>
          <a:spcPct val="0"/>
        </a:spcAft>
        <a:defRPr sz="8008">
          <a:solidFill>
            <a:schemeClr val="tx2"/>
          </a:solidFill>
          <a:latin typeface="+mj-lt"/>
          <a:ea typeface="+mj-ea"/>
          <a:cs typeface="+mj-cs"/>
        </a:defRPr>
      </a:lvl1pPr>
      <a:lvl2pPr algn="ctr" defTabSz="1676644" rtl="0" eaLnBrk="0" fontAlgn="base" hangingPunct="0">
        <a:spcBef>
          <a:spcPct val="0"/>
        </a:spcBef>
        <a:spcAft>
          <a:spcPct val="0"/>
        </a:spcAft>
        <a:defRPr sz="8008">
          <a:solidFill>
            <a:schemeClr val="tx2"/>
          </a:solidFill>
          <a:latin typeface="Arial" charset="0"/>
        </a:defRPr>
      </a:lvl2pPr>
      <a:lvl3pPr algn="ctr" defTabSz="1676644" rtl="0" eaLnBrk="0" fontAlgn="base" hangingPunct="0">
        <a:spcBef>
          <a:spcPct val="0"/>
        </a:spcBef>
        <a:spcAft>
          <a:spcPct val="0"/>
        </a:spcAft>
        <a:defRPr sz="8008">
          <a:solidFill>
            <a:schemeClr val="tx2"/>
          </a:solidFill>
          <a:latin typeface="Arial" charset="0"/>
        </a:defRPr>
      </a:lvl3pPr>
      <a:lvl4pPr algn="ctr" defTabSz="1676644" rtl="0" eaLnBrk="0" fontAlgn="base" hangingPunct="0">
        <a:spcBef>
          <a:spcPct val="0"/>
        </a:spcBef>
        <a:spcAft>
          <a:spcPct val="0"/>
        </a:spcAft>
        <a:defRPr sz="8008">
          <a:solidFill>
            <a:schemeClr val="tx2"/>
          </a:solidFill>
          <a:latin typeface="Arial" charset="0"/>
        </a:defRPr>
      </a:lvl4pPr>
      <a:lvl5pPr algn="ctr" defTabSz="1676644" rtl="0" eaLnBrk="0" fontAlgn="base" hangingPunct="0">
        <a:spcBef>
          <a:spcPct val="0"/>
        </a:spcBef>
        <a:spcAft>
          <a:spcPct val="0"/>
        </a:spcAft>
        <a:defRPr sz="8008">
          <a:solidFill>
            <a:schemeClr val="tx2"/>
          </a:solidFill>
          <a:latin typeface="Arial" charset="0"/>
        </a:defRPr>
      </a:lvl5pPr>
      <a:lvl6pPr marL="447458" algn="ctr" defTabSz="1677966" rtl="0" fontAlgn="base">
        <a:spcBef>
          <a:spcPct val="0"/>
        </a:spcBef>
        <a:spcAft>
          <a:spcPct val="0"/>
        </a:spcAft>
        <a:defRPr sz="8008">
          <a:solidFill>
            <a:schemeClr val="tx2"/>
          </a:solidFill>
          <a:latin typeface="Arial" charset="0"/>
        </a:defRPr>
      </a:lvl6pPr>
      <a:lvl7pPr marL="894915" algn="ctr" defTabSz="1677966" rtl="0" fontAlgn="base">
        <a:spcBef>
          <a:spcPct val="0"/>
        </a:spcBef>
        <a:spcAft>
          <a:spcPct val="0"/>
        </a:spcAft>
        <a:defRPr sz="8008">
          <a:solidFill>
            <a:schemeClr val="tx2"/>
          </a:solidFill>
          <a:latin typeface="Arial" charset="0"/>
        </a:defRPr>
      </a:lvl7pPr>
      <a:lvl8pPr marL="1342373" algn="ctr" defTabSz="1677966" rtl="0" fontAlgn="base">
        <a:spcBef>
          <a:spcPct val="0"/>
        </a:spcBef>
        <a:spcAft>
          <a:spcPct val="0"/>
        </a:spcAft>
        <a:defRPr sz="8008">
          <a:solidFill>
            <a:schemeClr val="tx2"/>
          </a:solidFill>
          <a:latin typeface="Arial" charset="0"/>
        </a:defRPr>
      </a:lvl8pPr>
      <a:lvl9pPr marL="1789831" algn="ctr" defTabSz="1677966" rtl="0" fontAlgn="base">
        <a:spcBef>
          <a:spcPct val="0"/>
        </a:spcBef>
        <a:spcAft>
          <a:spcPct val="0"/>
        </a:spcAft>
        <a:defRPr sz="8008">
          <a:solidFill>
            <a:schemeClr val="tx2"/>
          </a:solidFill>
          <a:latin typeface="Arial" charset="0"/>
        </a:defRPr>
      </a:lvl9pPr>
    </p:titleStyle>
    <p:bodyStyle>
      <a:lvl1pPr marL="628909" indent="-628909" algn="l" defTabSz="1676644" rtl="0" eaLnBrk="0" fontAlgn="base" hangingPunct="0">
        <a:spcBef>
          <a:spcPct val="20000"/>
        </a:spcBef>
        <a:spcAft>
          <a:spcPct val="0"/>
        </a:spcAft>
        <a:buChar char="•"/>
        <a:defRPr sz="5900">
          <a:solidFill>
            <a:schemeClr val="tx1"/>
          </a:solidFill>
          <a:latin typeface="+mn-lt"/>
          <a:ea typeface="+mn-ea"/>
          <a:cs typeface="+mn-cs"/>
        </a:defRPr>
      </a:lvl1pPr>
      <a:lvl2pPr marL="1362190" indent="-523199" algn="l" defTabSz="1676644" rtl="0" eaLnBrk="0" fontAlgn="base" hangingPunct="0">
        <a:spcBef>
          <a:spcPct val="20000"/>
        </a:spcBef>
        <a:spcAft>
          <a:spcPct val="0"/>
        </a:spcAft>
        <a:buChar char="–"/>
        <a:defRPr sz="5226">
          <a:solidFill>
            <a:schemeClr val="tx1"/>
          </a:solidFill>
          <a:latin typeface="+mn-lt"/>
        </a:defRPr>
      </a:lvl2pPr>
      <a:lvl3pPr marL="2096809" indent="-418827" algn="l" defTabSz="1676644" rtl="0" eaLnBrk="0" fontAlgn="base" hangingPunct="0">
        <a:spcBef>
          <a:spcPct val="20000"/>
        </a:spcBef>
        <a:spcAft>
          <a:spcPct val="0"/>
        </a:spcAft>
        <a:buChar char="•"/>
        <a:defRPr sz="4383">
          <a:solidFill>
            <a:schemeClr val="tx1"/>
          </a:solidFill>
          <a:latin typeface="+mn-lt"/>
        </a:defRPr>
      </a:lvl3pPr>
      <a:lvl4pPr marL="2935800" indent="-418827" algn="l" defTabSz="1676644" rtl="0" eaLnBrk="0" fontAlgn="base" hangingPunct="0">
        <a:spcBef>
          <a:spcPct val="20000"/>
        </a:spcBef>
        <a:spcAft>
          <a:spcPct val="0"/>
        </a:spcAft>
        <a:buChar char="–"/>
        <a:defRPr sz="3624">
          <a:solidFill>
            <a:schemeClr val="tx1"/>
          </a:solidFill>
          <a:latin typeface="+mn-lt"/>
        </a:defRPr>
      </a:lvl4pPr>
      <a:lvl5pPr marL="3774791" indent="-418827" algn="l" defTabSz="1676644" rtl="0" eaLnBrk="0" fontAlgn="base" hangingPunct="0">
        <a:spcBef>
          <a:spcPct val="20000"/>
        </a:spcBef>
        <a:spcAft>
          <a:spcPct val="0"/>
        </a:spcAft>
        <a:buChar char="»"/>
        <a:defRPr sz="3624">
          <a:solidFill>
            <a:schemeClr val="tx1"/>
          </a:solidFill>
          <a:latin typeface="+mn-lt"/>
        </a:defRPr>
      </a:lvl5pPr>
      <a:lvl6pPr marL="4222881" indent="-419491" algn="l" defTabSz="1677966" rtl="0" fontAlgn="base">
        <a:spcBef>
          <a:spcPct val="20000"/>
        </a:spcBef>
        <a:spcAft>
          <a:spcPct val="0"/>
        </a:spcAft>
        <a:buChar char="»"/>
        <a:defRPr sz="3624">
          <a:solidFill>
            <a:schemeClr val="tx1"/>
          </a:solidFill>
          <a:latin typeface="+mn-lt"/>
        </a:defRPr>
      </a:lvl6pPr>
      <a:lvl7pPr marL="4670339" indent="-419491" algn="l" defTabSz="1677966" rtl="0" fontAlgn="base">
        <a:spcBef>
          <a:spcPct val="20000"/>
        </a:spcBef>
        <a:spcAft>
          <a:spcPct val="0"/>
        </a:spcAft>
        <a:buChar char="»"/>
        <a:defRPr sz="3624">
          <a:solidFill>
            <a:schemeClr val="tx1"/>
          </a:solidFill>
          <a:latin typeface="+mn-lt"/>
        </a:defRPr>
      </a:lvl7pPr>
      <a:lvl8pPr marL="5117796" indent="-419491" algn="l" defTabSz="1677966" rtl="0" fontAlgn="base">
        <a:spcBef>
          <a:spcPct val="20000"/>
        </a:spcBef>
        <a:spcAft>
          <a:spcPct val="0"/>
        </a:spcAft>
        <a:buChar char="»"/>
        <a:defRPr sz="3624">
          <a:solidFill>
            <a:schemeClr val="tx1"/>
          </a:solidFill>
          <a:latin typeface="+mn-lt"/>
        </a:defRPr>
      </a:lvl8pPr>
      <a:lvl9pPr marL="5565254" indent="-419491" algn="l" defTabSz="1677966" rtl="0" fontAlgn="base">
        <a:spcBef>
          <a:spcPct val="20000"/>
        </a:spcBef>
        <a:spcAft>
          <a:spcPct val="0"/>
        </a:spcAft>
        <a:buChar char="»"/>
        <a:defRPr sz="3624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894915" rtl="0" eaLnBrk="1" latinLnBrk="0" hangingPunct="1">
        <a:defRPr sz="1770" kern="1200">
          <a:solidFill>
            <a:schemeClr val="tx1"/>
          </a:solidFill>
          <a:latin typeface="+mn-lt"/>
          <a:ea typeface="+mn-ea"/>
          <a:cs typeface="+mn-cs"/>
        </a:defRPr>
      </a:lvl1pPr>
      <a:lvl2pPr marL="447458" algn="l" defTabSz="894915" rtl="0" eaLnBrk="1" latinLnBrk="0" hangingPunct="1">
        <a:defRPr sz="1770" kern="1200">
          <a:solidFill>
            <a:schemeClr val="tx1"/>
          </a:solidFill>
          <a:latin typeface="+mn-lt"/>
          <a:ea typeface="+mn-ea"/>
          <a:cs typeface="+mn-cs"/>
        </a:defRPr>
      </a:lvl2pPr>
      <a:lvl3pPr marL="894915" algn="l" defTabSz="894915" rtl="0" eaLnBrk="1" latinLnBrk="0" hangingPunct="1">
        <a:defRPr sz="1770" kern="1200">
          <a:solidFill>
            <a:schemeClr val="tx1"/>
          </a:solidFill>
          <a:latin typeface="+mn-lt"/>
          <a:ea typeface="+mn-ea"/>
          <a:cs typeface="+mn-cs"/>
        </a:defRPr>
      </a:lvl3pPr>
      <a:lvl4pPr marL="1342373" algn="l" defTabSz="894915" rtl="0" eaLnBrk="1" latinLnBrk="0" hangingPunct="1">
        <a:defRPr sz="1770" kern="1200">
          <a:solidFill>
            <a:schemeClr val="tx1"/>
          </a:solidFill>
          <a:latin typeface="+mn-lt"/>
          <a:ea typeface="+mn-ea"/>
          <a:cs typeface="+mn-cs"/>
        </a:defRPr>
      </a:lvl4pPr>
      <a:lvl5pPr marL="1789831" algn="l" defTabSz="894915" rtl="0" eaLnBrk="1" latinLnBrk="0" hangingPunct="1">
        <a:defRPr sz="1770" kern="1200">
          <a:solidFill>
            <a:schemeClr val="tx1"/>
          </a:solidFill>
          <a:latin typeface="+mn-lt"/>
          <a:ea typeface="+mn-ea"/>
          <a:cs typeface="+mn-cs"/>
        </a:defRPr>
      </a:lvl5pPr>
      <a:lvl6pPr marL="2237288" algn="l" defTabSz="894915" rtl="0" eaLnBrk="1" latinLnBrk="0" hangingPunct="1">
        <a:defRPr sz="1770" kern="1200">
          <a:solidFill>
            <a:schemeClr val="tx1"/>
          </a:solidFill>
          <a:latin typeface="+mn-lt"/>
          <a:ea typeface="+mn-ea"/>
          <a:cs typeface="+mn-cs"/>
        </a:defRPr>
      </a:lvl6pPr>
      <a:lvl7pPr marL="2684746" algn="l" defTabSz="894915" rtl="0" eaLnBrk="1" latinLnBrk="0" hangingPunct="1">
        <a:defRPr sz="1770" kern="1200">
          <a:solidFill>
            <a:schemeClr val="tx1"/>
          </a:solidFill>
          <a:latin typeface="+mn-lt"/>
          <a:ea typeface="+mn-ea"/>
          <a:cs typeface="+mn-cs"/>
        </a:defRPr>
      </a:lvl7pPr>
      <a:lvl8pPr marL="3132203" algn="l" defTabSz="894915" rtl="0" eaLnBrk="1" latinLnBrk="0" hangingPunct="1">
        <a:defRPr sz="1770" kern="1200">
          <a:solidFill>
            <a:schemeClr val="tx1"/>
          </a:solidFill>
          <a:latin typeface="+mn-lt"/>
          <a:ea typeface="+mn-ea"/>
          <a:cs typeface="+mn-cs"/>
        </a:defRPr>
      </a:lvl8pPr>
      <a:lvl9pPr marL="3579661" algn="l" defTabSz="894915" rtl="0" eaLnBrk="1" latinLnBrk="0" hangingPunct="1">
        <a:defRPr sz="17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encir.nuclear.ufmg.br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47862" y="4027400"/>
            <a:ext cx="23946649" cy="1734082"/>
          </a:xfrm>
        </p:spPr>
        <p:txBody>
          <a:bodyPr/>
          <a:lstStyle/>
          <a:p>
            <a:pPr eaLnBrk="1" hangingPunct="1"/>
            <a:r>
              <a:rPr lang="pt-BR" sz="4800" b="1" dirty="0"/>
              <a:t>TÍTULO (MAIÚSCULAS, FONTE ARIAL, TAMANHO 48)</a:t>
            </a:r>
            <a:endParaRPr lang="pt-BR" altLang="pt-BR" sz="4800" b="1" cap="all" dirty="0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3196843" y="5958774"/>
            <a:ext cx="26048688" cy="185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433" tIns="38716" rIns="77433" bIns="38716" anchor="ctr">
            <a:spAutoFit/>
          </a:bodyPr>
          <a:lstStyle/>
          <a:p>
            <a:pPr defTabSz="773424"/>
            <a:r>
              <a:rPr lang="pt-BR" sz="3600" b="1" dirty="0"/>
              <a:t>Autor¹, Autor², Autor³.... (para autores da mesma instituição, utilizar o mesmo identificador) </a:t>
            </a:r>
            <a:endParaRPr lang="pt-BR" altLang="pt-BR" sz="3600" b="1" dirty="0"/>
          </a:p>
          <a:p>
            <a:pPr hangingPunct="0"/>
            <a:r>
              <a:rPr lang="pt-BR" sz="2800" dirty="0"/>
              <a:t>¹Afiliação do primeiro autor </a:t>
            </a:r>
          </a:p>
          <a:p>
            <a:pPr hangingPunct="0"/>
            <a:r>
              <a:rPr lang="pt-BR" sz="2800" dirty="0"/>
              <a:t>²Afiliação do segundo autor</a:t>
            </a:r>
          </a:p>
          <a:p>
            <a:pPr hangingPunct="0"/>
            <a:r>
              <a:rPr lang="pt-BR" sz="2360" b="1" dirty="0">
                <a:solidFill>
                  <a:schemeClr val="accent2"/>
                </a:solidFill>
              </a:rPr>
              <a:t>e-mail (somente do autor de correspondência)</a:t>
            </a:r>
          </a:p>
        </p:txBody>
      </p:sp>
      <p:sp>
        <p:nvSpPr>
          <p:cNvPr id="2053" name="Rectangle 11"/>
          <p:cNvSpPr>
            <a:spLocks noChangeArrowheads="1"/>
          </p:cNvSpPr>
          <p:nvPr/>
        </p:nvSpPr>
        <p:spPr bwMode="auto">
          <a:xfrm>
            <a:off x="476059" y="10582760"/>
            <a:ext cx="10884164" cy="8071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433" tIns="38716" rIns="77433" bIns="38716" anchor="ctr">
            <a:spAutoFit/>
          </a:bodyPr>
          <a:lstStyle/>
          <a:p>
            <a:pPr marL="385374" indent="-385374" defTabSz="242197">
              <a:buAutoNum type="arabicPeriod"/>
            </a:pPr>
            <a:r>
              <a:rPr lang="pt-BR" altLang="pt-BR" sz="2400" b="1" dirty="0">
                <a:solidFill>
                  <a:srgbClr val="333399"/>
                </a:solidFill>
              </a:rPr>
              <a:t>INTRODUÇÃO</a:t>
            </a:r>
          </a:p>
          <a:p>
            <a:pPr marL="385374" indent="-385374" defTabSz="242197"/>
            <a:endParaRPr lang="pt-BR" altLang="pt-BR" sz="2400" b="1" dirty="0">
              <a:solidFill>
                <a:srgbClr val="333399"/>
              </a:solidFill>
            </a:endParaRPr>
          </a:p>
          <a:p>
            <a:pPr algn="just" defTabSz="242197" hangingPunct="0">
              <a:lnSpc>
                <a:spcPct val="115000"/>
              </a:lnSpc>
            </a:pPr>
            <a:r>
              <a:rPr lang="pt-BR" sz="2400" dirty="0" smtClean="0"/>
              <a:t>O </a:t>
            </a:r>
            <a:r>
              <a:rPr lang="pt-BR" sz="2400" dirty="0"/>
              <a:t>título de cada seção deve estar em letras maiúsculas, fonte Arial, tamanho 24. Deixe um espaço antes e após o título de cada seção. Para o texto, também utilize fonte Arial, tamanho 24, e espaçamento simples. O texto deve estar no modo “justificado”, ou seja, alinhado no lado direito e no lado esquerdo. Não se esqueça de identificar e referenciar o poster. Deixe um espaço após cada parágrafo. </a:t>
            </a:r>
            <a:endParaRPr lang="pt-BR" altLang="pt-BR" sz="2400" dirty="0">
              <a:cs typeface="Times New Roman" pitchFamily="18" charset="0"/>
            </a:endParaRPr>
          </a:p>
          <a:p>
            <a:endParaRPr lang="pt-BR" altLang="pt-BR" sz="2400" b="1" dirty="0">
              <a:solidFill>
                <a:srgbClr val="333399"/>
              </a:solidFill>
            </a:endParaRPr>
          </a:p>
          <a:p>
            <a:r>
              <a:rPr lang="pt-BR" altLang="pt-BR" sz="2400" b="1" dirty="0">
                <a:solidFill>
                  <a:srgbClr val="333399"/>
                </a:solidFill>
              </a:rPr>
              <a:t>2.</a:t>
            </a:r>
            <a:r>
              <a:rPr lang="pt-BR" altLang="pt-BR" sz="2400" dirty="0">
                <a:solidFill>
                  <a:srgbClr val="333399"/>
                </a:solidFill>
              </a:rPr>
              <a:t> </a:t>
            </a:r>
            <a:r>
              <a:rPr lang="pt-BR" altLang="pt-BR" sz="2400" b="1" dirty="0">
                <a:solidFill>
                  <a:srgbClr val="333399"/>
                </a:solidFill>
              </a:rPr>
              <a:t>METODOLOGIA</a:t>
            </a:r>
          </a:p>
          <a:p>
            <a:endParaRPr lang="pt-BR" altLang="pt-BR" sz="2400" dirty="0">
              <a:solidFill>
                <a:srgbClr val="333399"/>
              </a:solidFill>
            </a:endParaRPr>
          </a:p>
          <a:p>
            <a:pPr algn="just" defTabSz="242197" hangingPunct="0">
              <a:lnSpc>
                <a:spcPct val="115000"/>
              </a:lnSpc>
            </a:pPr>
            <a:r>
              <a:rPr lang="pt-BR" altLang="pt-BR" sz="2400" dirty="0">
                <a:cs typeface="Times New Roman" pitchFamily="18" charset="0"/>
              </a:rPr>
              <a:t>As figuras (Fig. 1) e tabelas (Tab. 1) deverão ser apresentados conforme modelo baixoe deevrão constar legendas. </a:t>
            </a:r>
            <a:r>
              <a:rPr lang="pt-BR" altLang="pt-BR" sz="2400" dirty="0"/>
              <a:t>R</a:t>
            </a:r>
            <a:r>
              <a:rPr lang="pt-BR" sz="2400" dirty="0"/>
              <a:t>eferências de artigos [1], trabalhos de congresso [2], livros [3], sítios [4], manuais [5], teses/dissertações [6], etc., devem ser citadas de acordo com o modelo entre []. Subtítulos devem ser conforme subseção a seguir. </a:t>
            </a:r>
          </a:p>
          <a:p>
            <a:pPr algn="just" defTabSz="242197" hangingPunct="0">
              <a:lnSpc>
                <a:spcPct val="115000"/>
              </a:lnSpc>
            </a:pPr>
            <a:endParaRPr lang="pt-BR" altLang="pt-BR" sz="2400" dirty="0">
              <a:cs typeface="Times New Roman" pitchFamily="18" charset="0"/>
            </a:endParaRPr>
          </a:p>
          <a:p>
            <a:pPr algn="just"/>
            <a:endParaRPr lang="pt-BR" altLang="pt-BR" sz="2400" dirty="0"/>
          </a:p>
          <a:p>
            <a:pPr marL="0" lvl="1" indent="0" algn="just"/>
            <a:r>
              <a:rPr lang="pt-BR" altLang="pt-BR" sz="2400" b="1" dirty="0">
                <a:solidFill>
                  <a:srgbClr val="333399"/>
                </a:solidFill>
              </a:rPr>
              <a:t>2.1 Modelo Subtópicos</a:t>
            </a:r>
          </a:p>
          <a:p>
            <a:pPr marL="0" lvl="1" indent="0" algn="just"/>
            <a:endParaRPr lang="pt-BR" altLang="pt-BR" sz="2023" b="1" dirty="0">
              <a:solidFill>
                <a:srgbClr val="333399"/>
              </a:solidFill>
            </a:endParaRPr>
          </a:p>
        </p:txBody>
      </p:sp>
      <p:sp>
        <p:nvSpPr>
          <p:cNvPr id="2055" name="Rectangle 483"/>
          <p:cNvSpPr>
            <a:spLocks noChangeArrowheads="1"/>
          </p:cNvSpPr>
          <p:nvPr/>
        </p:nvSpPr>
        <p:spPr bwMode="auto">
          <a:xfrm>
            <a:off x="22688774" y="12855444"/>
            <a:ext cx="6497454" cy="376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433" tIns="38716" rIns="77433" bIns="38716" anchor="ctr">
            <a:spAutoFit/>
          </a:bodyPr>
          <a:lstStyle/>
          <a:p>
            <a:pPr indent="194025" algn="just" defTabSz="773424">
              <a:tabLst>
                <a:tab pos="290369" algn="l"/>
              </a:tabLst>
            </a:pPr>
            <a:endParaRPr lang="en-US" altLang="pt-BR" sz="1939"/>
          </a:p>
        </p:txBody>
      </p:sp>
      <p:sp>
        <p:nvSpPr>
          <p:cNvPr id="2056" name="Rectangle 665"/>
          <p:cNvSpPr>
            <a:spLocks noChangeArrowheads="1"/>
          </p:cNvSpPr>
          <p:nvPr/>
        </p:nvSpPr>
        <p:spPr bwMode="auto">
          <a:xfrm>
            <a:off x="22817225" y="17552829"/>
            <a:ext cx="6497454" cy="389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433" tIns="38716" rIns="77433" bIns="38716" anchor="ctr">
            <a:spAutoFit/>
          </a:bodyPr>
          <a:lstStyle/>
          <a:p>
            <a:pPr indent="380021" algn="just" defTabSz="773424">
              <a:tabLst>
                <a:tab pos="2784594" algn="l"/>
              </a:tabLst>
            </a:pPr>
            <a:endParaRPr lang="en-US" altLang="pt-BR" sz="2023">
              <a:sym typeface="Symbol" pitchFamily="18" charset="2"/>
            </a:endParaRPr>
          </a:p>
        </p:txBody>
      </p:sp>
      <p:sp>
        <p:nvSpPr>
          <p:cNvPr id="2057" name="Rectangle 170"/>
          <p:cNvSpPr>
            <a:spLocks noChangeArrowheads="1"/>
          </p:cNvSpPr>
          <p:nvPr/>
        </p:nvSpPr>
        <p:spPr bwMode="auto">
          <a:xfrm>
            <a:off x="2546133" y="-299087"/>
            <a:ext cx="184731" cy="59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pt-BR" altLang="pt-BR" sz="3287"/>
          </a:p>
        </p:txBody>
      </p:sp>
      <p:sp>
        <p:nvSpPr>
          <p:cNvPr id="2058" name="Rectangle 172"/>
          <p:cNvSpPr>
            <a:spLocks noChangeArrowheads="1"/>
          </p:cNvSpPr>
          <p:nvPr/>
        </p:nvSpPr>
        <p:spPr bwMode="auto">
          <a:xfrm>
            <a:off x="2546133" y="-299087"/>
            <a:ext cx="184731" cy="59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pt-BR" altLang="pt-BR" sz="3287"/>
          </a:p>
        </p:txBody>
      </p:sp>
      <p:sp>
        <p:nvSpPr>
          <p:cNvPr id="2059" name="Rectangle 174"/>
          <p:cNvSpPr>
            <a:spLocks noChangeArrowheads="1"/>
          </p:cNvSpPr>
          <p:nvPr/>
        </p:nvSpPr>
        <p:spPr bwMode="auto">
          <a:xfrm>
            <a:off x="2546133" y="-299087"/>
            <a:ext cx="184731" cy="59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pt-BR" altLang="pt-BR" sz="3287"/>
          </a:p>
        </p:txBody>
      </p:sp>
      <p:sp>
        <p:nvSpPr>
          <p:cNvPr id="2060" name="Text Box 122"/>
          <p:cNvSpPr txBox="1">
            <a:spLocks noChangeArrowheads="1"/>
          </p:cNvSpPr>
          <p:nvPr/>
        </p:nvSpPr>
        <p:spPr bwMode="auto">
          <a:xfrm>
            <a:off x="22367648" y="15285608"/>
            <a:ext cx="6807876" cy="59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445152">
              <a:spcBef>
                <a:spcPct val="50000"/>
              </a:spcBef>
            </a:pPr>
            <a:endParaRPr lang="pt-BR" altLang="pt-BR" sz="3287"/>
          </a:p>
        </p:txBody>
      </p:sp>
      <p:sp>
        <p:nvSpPr>
          <p:cNvPr id="2062" name="Rectangle 53"/>
          <p:cNvSpPr>
            <a:spLocks noChangeArrowheads="1"/>
          </p:cNvSpPr>
          <p:nvPr/>
        </p:nvSpPr>
        <p:spPr bwMode="auto">
          <a:xfrm>
            <a:off x="16109660" y="-299087"/>
            <a:ext cx="184731" cy="59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 altLang="pt-BR" sz="3287"/>
          </a:p>
        </p:txBody>
      </p:sp>
      <p:sp>
        <p:nvSpPr>
          <p:cNvPr id="2063" name="Rectangle 55"/>
          <p:cNvSpPr>
            <a:spLocks noChangeArrowheads="1"/>
          </p:cNvSpPr>
          <p:nvPr/>
        </p:nvSpPr>
        <p:spPr bwMode="auto">
          <a:xfrm>
            <a:off x="16109660" y="-299087"/>
            <a:ext cx="184731" cy="59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 altLang="pt-BR" sz="3287"/>
          </a:p>
        </p:txBody>
      </p:sp>
      <p:sp>
        <p:nvSpPr>
          <p:cNvPr id="2064" name="Rectangle 57"/>
          <p:cNvSpPr>
            <a:spLocks noChangeArrowheads="1"/>
          </p:cNvSpPr>
          <p:nvPr/>
        </p:nvSpPr>
        <p:spPr bwMode="auto">
          <a:xfrm>
            <a:off x="16109660" y="-299087"/>
            <a:ext cx="184731" cy="59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 altLang="pt-BR" sz="3287"/>
          </a:p>
        </p:txBody>
      </p:sp>
      <p:sp>
        <p:nvSpPr>
          <p:cNvPr id="2065" name="Rectangle 59"/>
          <p:cNvSpPr>
            <a:spLocks noChangeArrowheads="1"/>
          </p:cNvSpPr>
          <p:nvPr/>
        </p:nvSpPr>
        <p:spPr bwMode="auto">
          <a:xfrm>
            <a:off x="16109660" y="-299087"/>
            <a:ext cx="184731" cy="59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 altLang="pt-BR" sz="3287"/>
          </a:p>
        </p:txBody>
      </p:sp>
      <p:sp>
        <p:nvSpPr>
          <p:cNvPr id="2066" name="Rectangle 61"/>
          <p:cNvSpPr>
            <a:spLocks noChangeArrowheads="1"/>
          </p:cNvSpPr>
          <p:nvPr/>
        </p:nvSpPr>
        <p:spPr bwMode="auto">
          <a:xfrm>
            <a:off x="16109660" y="-299087"/>
            <a:ext cx="184731" cy="59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 altLang="pt-BR" sz="3287"/>
          </a:p>
        </p:txBody>
      </p:sp>
      <p:sp>
        <p:nvSpPr>
          <p:cNvPr id="2067" name="Rectangle 63"/>
          <p:cNvSpPr>
            <a:spLocks noChangeArrowheads="1"/>
          </p:cNvSpPr>
          <p:nvPr/>
        </p:nvSpPr>
        <p:spPr bwMode="auto">
          <a:xfrm>
            <a:off x="16109660" y="-299087"/>
            <a:ext cx="184731" cy="59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 altLang="pt-BR" sz="3287"/>
          </a:p>
        </p:txBody>
      </p:sp>
      <p:sp>
        <p:nvSpPr>
          <p:cNvPr id="2068" name="Rectangle 65"/>
          <p:cNvSpPr>
            <a:spLocks noChangeArrowheads="1"/>
          </p:cNvSpPr>
          <p:nvPr/>
        </p:nvSpPr>
        <p:spPr bwMode="auto">
          <a:xfrm>
            <a:off x="16109660" y="-299087"/>
            <a:ext cx="184731" cy="59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 altLang="pt-BR" sz="3287"/>
          </a:p>
        </p:txBody>
      </p:sp>
      <p:sp>
        <p:nvSpPr>
          <p:cNvPr id="2069" name="Rectangle 67"/>
          <p:cNvSpPr>
            <a:spLocks noChangeArrowheads="1"/>
          </p:cNvSpPr>
          <p:nvPr/>
        </p:nvSpPr>
        <p:spPr bwMode="auto">
          <a:xfrm>
            <a:off x="16109660" y="-299087"/>
            <a:ext cx="184731" cy="59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 altLang="pt-BR" sz="3287"/>
          </a:p>
        </p:txBody>
      </p:sp>
      <p:sp>
        <p:nvSpPr>
          <p:cNvPr id="2070" name="CaixaDeTexto 6"/>
          <p:cNvSpPr txBox="1">
            <a:spLocks noChangeArrowheads="1"/>
          </p:cNvSpPr>
          <p:nvPr/>
        </p:nvSpPr>
        <p:spPr bwMode="auto">
          <a:xfrm>
            <a:off x="11944565" y="10682805"/>
            <a:ext cx="826461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indent="0"/>
            <a:r>
              <a:rPr lang="en-US" altLang="pt-BR" sz="2400" dirty="0"/>
              <a:t>                  </a:t>
            </a:r>
            <a:r>
              <a:rPr lang="en-US" altLang="pt-BR" sz="2400" b="1" dirty="0">
                <a:solidFill>
                  <a:srgbClr val="333399"/>
                </a:solidFill>
              </a:rPr>
              <a:t>3.</a:t>
            </a:r>
            <a:r>
              <a:rPr lang="en-US" altLang="pt-BR" sz="2400" dirty="0">
                <a:solidFill>
                  <a:srgbClr val="333399"/>
                </a:solidFill>
              </a:rPr>
              <a:t> </a:t>
            </a:r>
            <a:r>
              <a:rPr lang="en-US" altLang="pt-BR" sz="2400" b="1" dirty="0">
                <a:solidFill>
                  <a:srgbClr val="333399"/>
                </a:solidFill>
              </a:rPr>
              <a:t>RESULTADOS</a:t>
            </a:r>
          </a:p>
          <a:p>
            <a:pPr marL="0" lvl="1" indent="0"/>
            <a:endParaRPr lang="en-US" altLang="pt-BR" sz="2400" b="1" dirty="0">
              <a:solidFill>
                <a:srgbClr val="333399"/>
              </a:solidFill>
            </a:endParaRPr>
          </a:p>
          <a:p>
            <a:pPr marL="0" lvl="1" indent="0" algn="just"/>
            <a:r>
              <a:rPr lang="pt-BR" altLang="pt-BR" sz="2400" dirty="0"/>
              <a:t>Ao apresentar resultados dê preferência a </a:t>
            </a:r>
            <a:r>
              <a:rPr lang="pt-BR" altLang="pt-BR" sz="2400" dirty="0" smtClean="0"/>
              <a:t>tabelas, gráficos e figuras, </a:t>
            </a:r>
            <a:r>
              <a:rPr lang="pt-BR" altLang="pt-BR" sz="2400" dirty="0"/>
              <a:t>caso possível.</a:t>
            </a:r>
            <a:endParaRPr lang="en-US" altLang="pt-BR" sz="2400" b="1" dirty="0">
              <a:solidFill>
                <a:srgbClr val="333399"/>
              </a:solidFill>
            </a:endParaRPr>
          </a:p>
          <a:p>
            <a:endParaRPr lang="pt-BR" altLang="pt-BR" sz="2400" b="1" dirty="0">
              <a:solidFill>
                <a:schemeClr val="accent2"/>
              </a:solidFill>
            </a:endParaRPr>
          </a:p>
          <a:p>
            <a:endParaRPr lang="en-US" altLang="pt-BR" sz="2400" dirty="0"/>
          </a:p>
        </p:txBody>
      </p:sp>
      <p:sp>
        <p:nvSpPr>
          <p:cNvPr id="2071" name="CaixaDeTexto 4"/>
          <p:cNvSpPr txBox="1">
            <a:spLocks noChangeArrowheads="1"/>
          </p:cNvSpPr>
          <p:nvPr/>
        </p:nvSpPr>
        <p:spPr bwMode="auto">
          <a:xfrm>
            <a:off x="21982297" y="31277693"/>
            <a:ext cx="6674073" cy="40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altLang="pt-BR" sz="2023"/>
          </a:p>
        </p:txBody>
      </p:sp>
      <p:sp>
        <p:nvSpPr>
          <p:cNvPr id="2072" name="CaixaDeTexto 4"/>
          <p:cNvSpPr txBox="1">
            <a:spLocks noChangeArrowheads="1"/>
          </p:cNvSpPr>
          <p:nvPr/>
        </p:nvSpPr>
        <p:spPr bwMode="auto">
          <a:xfrm>
            <a:off x="21021970" y="11347479"/>
            <a:ext cx="10906021" cy="1044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pt-BR" sz="2400" b="1" dirty="0">
                <a:solidFill>
                  <a:schemeClr val="accent2"/>
                </a:solidFill>
              </a:rPr>
              <a:t>4. CONCLUSÃO</a:t>
            </a:r>
            <a:endParaRPr lang="pt-BR" altLang="pt-BR" sz="2400" dirty="0">
              <a:solidFill>
                <a:schemeClr val="accent2"/>
              </a:solidFill>
            </a:endParaRPr>
          </a:p>
          <a:p>
            <a:pPr algn="just"/>
            <a:endParaRPr lang="en-US" altLang="pt-BR" sz="2400" dirty="0"/>
          </a:p>
          <a:p>
            <a:pPr algn="just"/>
            <a:r>
              <a:rPr lang="pt-BR" altLang="pt-BR" sz="2400" dirty="0"/>
              <a:t>Apresentação das principais conclusões do trabalho.</a:t>
            </a:r>
          </a:p>
          <a:p>
            <a:pPr algn="just"/>
            <a:endParaRPr lang="pt-BR" altLang="pt-BR" sz="2400" dirty="0"/>
          </a:p>
          <a:p>
            <a:pPr algn="just"/>
            <a:endParaRPr lang="pt-BR" altLang="pt-BR" sz="2400" dirty="0"/>
          </a:p>
          <a:p>
            <a:pPr algn="just"/>
            <a:endParaRPr lang="en-US" altLang="pt-BR" sz="2400" dirty="0"/>
          </a:p>
          <a:p>
            <a:r>
              <a:rPr lang="en-US" altLang="pt-BR" sz="2400" dirty="0"/>
              <a:t> </a:t>
            </a:r>
            <a:r>
              <a:rPr lang="en-US" altLang="pt-BR" sz="2400" b="1" dirty="0">
                <a:solidFill>
                  <a:schemeClr val="accent2"/>
                </a:solidFill>
              </a:rPr>
              <a:t>AGRADECIMENTOS</a:t>
            </a:r>
          </a:p>
          <a:p>
            <a:endParaRPr lang="en-US" altLang="pt-BR" sz="2400" b="1" dirty="0">
              <a:solidFill>
                <a:schemeClr val="accent2"/>
              </a:solidFill>
            </a:endParaRPr>
          </a:p>
          <a:p>
            <a:r>
              <a:rPr lang="pt-BR" altLang="pt-BR" sz="2400" dirty="0"/>
              <a:t>Agradecer às agências de fomento à pesquisa, bolsa, projetos, etc., e pessoas/instituições colaboradores.</a:t>
            </a:r>
          </a:p>
          <a:p>
            <a:endParaRPr lang="en-US" altLang="pt-BR" sz="2400" b="1" dirty="0">
              <a:solidFill>
                <a:schemeClr val="accent2"/>
              </a:solidFill>
            </a:endParaRPr>
          </a:p>
          <a:p>
            <a:endParaRPr lang="en-US" altLang="pt-BR" sz="2400" b="1" dirty="0">
              <a:solidFill>
                <a:schemeClr val="accent2"/>
              </a:solidFill>
            </a:endParaRPr>
          </a:p>
          <a:p>
            <a:pPr algn="just"/>
            <a:endParaRPr lang="en-US" altLang="pt-BR" sz="2400" dirty="0"/>
          </a:p>
          <a:p>
            <a:pPr algn="just"/>
            <a:endParaRPr lang="en-US" altLang="pt-BR" sz="2400" dirty="0"/>
          </a:p>
          <a:p>
            <a:r>
              <a:rPr lang="en-US" altLang="pt-BR" sz="2400" dirty="0"/>
              <a:t> </a:t>
            </a:r>
            <a:r>
              <a:rPr lang="en-US" altLang="pt-BR" sz="2400" b="1" dirty="0">
                <a:solidFill>
                  <a:schemeClr val="accent2"/>
                </a:solidFill>
              </a:rPr>
              <a:t>REFERÊNCIAS</a:t>
            </a:r>
          </a:p>
          <a:p>
            <a:pPr lvl="0" algn="just"/>
            <a:endParaRPr lang="en-GB" sz="2023" dirty="0"/>
          </a:p>
          <a:p>
            <a:pPr marL="385374" indent="-385374" algn="just" hangingPunct="0">
              <a:buAutoNum type="arabicPeriod"/>
            </a:pPr>
            <a:r>
              <a:rPr lang="en-US" sz="1800" dirty="0"/>
              <a:t>M. Q. Huda and T. </a:t>
            </a:r>
            <a:r>
              <a:rPr lang="en-US" sz="1800" dirty="0" err="1"/>
              <a:t>Obara</a:t>
            </a:r>
            <a:r>
              <a:rPr lang="en-US" sz="1800" dirty="0"/>
              <a:t>, “</a:t>
            </a:r>
            <a:r>
              <a:rPr lang="en-US" sz="1800" b="1" dirty="0"/>
              <a:t>Development and testing the analytical models for pebble bed type HTRs</a:t>
            </a:r>
            <a:r>
              <a:rPr lang="en-US" sz="1800" dirty="0"/>
              <a:t>”, </a:t>
            </a:r>
            <a:r>
              <a:rPr lang="en-US" sz="1800" i="1" dirty="0"/>
              <a:t>Annals of Nuclear Energy</a:t>
            </a:r>
            <a:r>
              <a:rPr lang="en-US" sz="1800" dirty="0"/>
              <a:t>, Vol. 35, pp. 1994-2005 (2008).</a:t>
            </a:r>
          </a:p>
          <a:p>
            <a:pPr marL="385374" indent="-385374" algn="just" hangingPunct="0">
              <a:buAutoNum type="arabicPeriod"/>
            </a:pPr>
            <a:r>
              <a:rPr lang="en-US" sz="1800" dirty="0"/>
              <a:t>P. A. L. Reis et al., “</a:t>
            </a:r>
            <a:r>
              <a:rPr lang="en-US" sz="1800" b="1" dirty="0"/>
              <a:t>Thermal Hydraulic and Neutron Kinetic Simulation of the TRIGA IPR-R1 Research Reactor using RELAP5-PARCS Coupled Model</a:t>
            </a:r>
            <a:r>
              <a:rPr lang="en-US" sz="1800" dirty="0"/>
              <a:t>”, </a:t>
            </a:r>
            <a:r>
              <a:rPr lang="en-US" sz="1800" i="1" dirty="0"/>
              <a:t>Conference Proceedings of the RRFM 2015</a:t>
            </a:r>
            <a:r>
              <a:rPr lang="en-US" sz="1800" dirty="0"/>
              <a:t>, pp. 259-269, </a:t>
            </a:r>
            <a:r>
              <a:rPr lang="en-US" sz="1800" dirty="0" err="1"/>
              <a:t>Bucareste</a:t>
            </a:r>
            <a:r>
              <a:rPr lang="en-US" sz="1800" dirty="0"/>
              <a:t>, 19-23 </a:t>
            </a:r>
            <a:r>
              <a:rPr lang="en-US" sz="1800" dirty="0" err="1"/>
              <a:t>april</a:t>
            </a:r>
            <a:r>
              <a:rPr lang="en-US" sz="1800" dirty="0"/>
              <a:t> (2015).</a:t>
            </a:r>
          </a:p>
          <a:p>
            <a:pPr marL="385374" indent="-385374" algn="just" hangingPunct="0">
              <a:buAutoNum type="arabicPeriod"/>
            </a:pPr>
            <a:r>
              <a:rPr lang="pt-BR" sz="1800" dirty="0"/>
              <a:t>O. Silva e D. Fischetti, “</a:t>
            </a:r>
            <a:r>
              <a:rPr lang="pt-BR" sz="1800" b="1" dirty="0"/>
              <a:t>Etanol - a Revolução Verde e Amarela</a:t>
            </a:r>
            <a:r>
              <a:rPr lang="pt-BR" sz="1800" dirty="0"/>
              <a:t>”, 1ª ed., São Paulo, Ed. </a:t>
            </a:r>
            <a:r>
              <a:rPr lang="en-US" sz="1800" dirty="0" err="1"/>
              <a:t>Bizz</a:t>
            </a:r>
            <a:r>
              <a:rPr lang="en-US" sz="1800" dirty="0"/>
              <a:t> </a:t>
            </a:r>
            <a:r>
              <a:rPr lang="en-US" sz="1800" dirty="0" err="1"/>
              <a:t>Comunicação</a:t>
            </a:r>
            <a:r>
              <a:rPr lang="en-US" sz="1800" dirty="0"/>
              <a:t> (2008).</a:t>
            </a:r>
          </a:p>
          <a:p>
            <a:pPr marL="385374" indent="-385374" algn="just" hangingPunct="0">
              <a:buAutoNum type="arabicPeriod"/>
            </a:pPr>
            <a:r>
              <a:rPr lang="en-US" sz="1800" dirty="0">
                <a:hlinkClick r:id="rId2"/>
              </a:rPr>
              <a:t>www.sencir.nuclear.ufmg.br</a:t>
            </a:r>
            <a:endParaRPr lang="en-US" sz="1800" dirty="0"/>
          </a:p>
          <a:p>
            <a:pPr marL="385374" indent="-385374" algn="just" hangingPunct="0">
              <a:buAutoNum type="arabicPeriod"/>
            </a:pPr>
            <a:r>
              <a:rPr lang="en-US" sz="1800" dirty="0"/>
              <a:t>The RELAP5-3D© Code Development Team, </a:t>
            </a:r>
            <a:r>
              <a:rPr lang="en-US" sz="1800" i="1" dirty="0"/>
              <a:t>“</a:t>
            </a:r>
            <a:r>
              <a:rPr lang="en-US" sz="1800" b="1" dirty="0"/>
              <a:t>RELAP5-3D© Code Manuals</a:t>
            </a:r>
            <a:r>
              <a:rPr lang="en-US" sz="1800" i="1" dirty="0"/>
              <a:t>”</a:t>
            </a:r>
            <a:r>
              <a:rPr lang="en-US" sz="1800" dirty="0"/>
              <a:t>, INEEL-EXT-98-00834, </a:t>
            </a:r>
            <a:r>
              <a:rPr lang="en-US" sz="1800" i="1" dirty="0"/>
              <a:t>Idaho National Laboratory</a:t>
            </a:r>
            <a:r>
              <a:rPr lang="en-US" sz="1800" dirty="0"/>
              <a:t>, USA (2009).</a:t>
            </a:r>
          </a:p>
          <a:p>
            <a:pPr marL="385374" indent="-385374" algn="just" hangingPunct="0">
              <a:buAutoNum type="arabicPeriod"/>
            </a:pPr>
            <a:r>
              <a:rPr lang="pt-BR" sz="1800" dirty="0"/>
              <a:t>M. A. F. Veloso “</a:t>
            </a:r>
            <a:r>
              <a:rPr lang="pt-BR" sz="1800" b="1" dirty="0"/>
              <a:t>Análise Termofluidodinâmica de Reatores Nucleares de Pesquisa Refrigerados a Água em Regime de Convecção Natural</a:t>
            </a:r>
            <a:r>
              <a:rPr lang="pt-BR" sz="1800" dirty="0"/>
              <a:t>”, </a:t>
            </a:r>
            <a:r>
              <a:rPr lang="pt-BR" sz="1800" i="1" dirty="0"/>
              <a:t>Tese, Faculdade de Engenharia Química da Universidade Estadual de Campinas</a:t>
            </a:r>
            <a:r>
              <a:rPr lang="pt-BR" sz="1800" dirty="0"/>
              <a:t>, Brasil (2004).</a:t>
            </a:r>
          </a:p>
          <a:p>
            <a:pPr lvl="0" algn="just"/>
            <a:endParaRPr lang="en-GB" sz="1800" dirty="0"/>
          </a:p>
          <a:p>
            <a:pPr lvl="0" algn="just"/>
            <a:endParaRPr lang="en-GB" sz="2023" dirty="0"/>
          </a:p>
          <a:p>
            <a:pPr lvl="0" algn="just"/>
            <a:endParaRPr lang="en-GB" sz="2023" dirty="0"/>
          </a:p>
        </p:txBody>
      </p:sp>
      <p:sp>
        <p:nvSpPr>
          <p:cNvPr id="2074" name="Rectangle 428"/>
          <p:cNvSpPr>
            <a:spLocks noChangeArrowheads="1"/>
          </p:cNvSpPr>
          <p:nvPr/>
        </p:nvSpPr>
        <p:spPr bwMode="auto">
          <a:xfrm>
            <a:off x="16109660" y="-299087"/>
            <a:ext cx="184731" cy="59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 altLang="pt-BR" sz="3287"/>
          </a:p>
        </p:txBody>
      </p:sp>
      <p:sp>
        <p:nvSpPr>
          <p:cNvPr id="2373" name="Rectangle 11"/>
          <p:cNvSpPr>
            <a:spLocks noChangeArrowheads="1"/>
          </p:cNvSpPr>
          <p:nvPr/>
        </p:nvSpPr>
        <p:spPr bwMode="auto">
          <a:xfrm>
            <a:off x="21606312" y="9281869"/>
            <a:ext cx="7693649" cy="4423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433" tIns="38716" rIns="77433" bIns="38716" anchor="ctr">
            <a:spAutoFit/>
          </a:bodyPr>
          <a:lstStyle/>
          <a:p>
            <a:pPr algn="just" defTabSz="242197"/>
            <a:endParaRPr lang="en-US" altLang="pt-BR" sz="2023"/>
          </a:p>
          <a:p>
            <a:pPr algn="just" defTabSz="242197"/>
            <a:endParaRPr lang="en-US" altLang="pt-BR" sz="2023"/>
          </a:p>
          <a:p>
            <a:pPr algn="just" defTabSz="242197"/>
            <a:endParaRPr lang="en-US" altLang="pt-BR" sz="2023"/>
          </a:p>
          <a:p>
            <a:pPr algn="just" defTabSz="242197"/>
            <a:endParaRPr lang="en-US" altLang="pt-BR" sz="2023"/>
          </a:p>
          <a:p>
            <a:pPr algn="just" defTabSz="242197"/>
            <a:endParaRPr lang="en-US" altLang="pt-BR" sz="2023"/>
          </a:p>
          <a:p>
            <a:pPr algn="just" defTabSz="242197"/>
            <a:endParaRPr lang="en-US" altLang="pt-BR" sz="2023"/>
          </a:p>
          <a:p>
            <a:pPr algn="just" defTabSz="242197"/>
            <a:endParaRPr lang="en-US" altLang="pt-BR" sz="2023"/>
          </a:p>
          <a:p>
            <a:pPr algn="just" defTabSz="242197"/>
            <a:endParaRPr lang="en-US" altLang="pt-BR" sz="2023"/>
          </a:p>
          <a:p>
            <a:pPr algn="just" defTabSz="242197"/>
            <a:endParaRPr lang="en-US" altLang="pt-BR" sz="2023"/>
          </a:p>
          <a:p>
            <a:pPr algn="just" defTabSz="242197"/>
            <a:endParaRPr lang="en-US" altLang="pt-BR" sz="2023"/>
          </a:p>
          <a:p>
            <a:pPr algn="just" defTabSz="242197"/>
            <a:endParaRPr lang="en-US" altLang="pt-BR" sz="2023"/>
          </a:p>
          <a:p>
            <a:pPr algn="just" defTabSz="242197"/>
            <a:endParaRPr lang="en-US" altLang="pt-BR" sz="2023"/>
          </a:p>
          <a:p>
            <a:pPr algn="just" defTabSz="242197"/>
            <a:endParaRPr lang="en-US" altLang="pt-BR" sz="2023"/>
          </a:p>
          <a:p>
            <a:pPr algn="just" defTabSz="242197"/>
            <a:endParaRPr lang="pt-BR" altLang="pt-BR" sz="1939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2225239" y="8276698"/>
            <a:ext cx="27311785" cy="1734026"/>
          </a:xfrm>
          <a:prstGeom prst="rect">
            <a:avLst/>
          </a:prstGeom>
          <a:noFill/>
          <a:ln w="76200" cmpd="tri">
            <a:solidFill>
              <a:srgbClr val="000080"/>
            </a:solidFill>
            <a:miter lim="800000"/>
            <a:headEnd/>
            <a:tailEnd/>
          </a:ln>
        </p:spPr>
        <p:txBody>
          <a:bodyPr wrap="square" lIns="77433" tIns="38716" rIns="77433" bIns="38716" anchor="ctr">
            <a:spAutoFit/>
          </a:bodyPr>
          <a:lstStyle/>
          <a:p>
            <a:pPr defTabSz="773424"/>
            <a:r>
              <a:rPr lang="en-US" altLang="pt-BR" sz="2800" b="1" dirty="0">
                <a:solidFill>
                  <a:schemeClr val="accent2"/>
                </a:solidFill>
              </a:rPr>
              <a:t>ABSTRACT</a:t>
            </a:r>
            <a:endParaRPr lang="pt-BR" altLang="pt-BR" sz="2800" b="1" dirty="0">
              <a:solidFill>
                <a:schemeClr val="accent2"/>
              </a:solidFill>
            </a:endParaRPr>
          </a:p>
          <a:p>
            <a:pPr algn="just" defTabSz="773424" eaLnBrk="0"/>
            <a:endParaRPr lang="en-GB" altLang="pt-BR" sz="2800" b="1" dirty="0">
              <a:cs typeface="Times New Roman" pitchFamily="18" charset="0"/>
            </a:endParaRPr>
          </a:p>
          <a:p>
            <a:pPr algn="just" defTabSz="773424" eaLnBrk="0"/>
            <a:r>
              <a:rPr lang="pt-BR" sz="2800" b="1" dirty="0">
                <a:cs typeface="Times New Roman" pitchFamily="18" charset="0"/>
              </a:rPr>
              <a:t>Usar fonte Times New Roman, tamanho 28, espaçamento simples, um único parágrafo no formato justificado. </a:t>
            </a:r>
          </a:p>
          <a:p>
            <a:pPr algn="just" defTabSz="773424" eaLnBrk="0"/>
            <a:endParaRPr lang="en-GB" altLang="pt-BR" sz="2360" b="1" dirty="0">
              <a:cs typeface="Times New Roman" pitchFamily="18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6124171" y="-291832"/>
            <a:ext cx="155710" cy="58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7070" tIns="38535" rIns="77070" bIns="38535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3287"/>
          </a:p>
        </p:txBody>
      </p:sp>
      <p:pic>
        <p:nvPicPr>
          <p:cNvPr id="42" name="Imagem 4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8" y="20482914"/>
            <a:ext cx="10758234" cy="714743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980246"/>
              </p:ext>
            </p:extLst>
          </p:nvPr>
        </p:nvGraphicFramePr>
        <p:xfrm>
          <a:off x="1751003" y="29947448"/>
          <a:ext cx="8100337" cy="3275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115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88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55097">
                <a:tc>
                  <a:txBody>
                    <a:bodyPr/>
                    <a:lstStyle/>
                    <a:p>
                      <a:pPr marL="18034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cap="small" baseline="0" dirty="0">
                          <a:effectLst/>
                        </a:rPr>
                        <a:t>Parâmetro</a:t>
                      </a:r>
                      <a:endParaRPr lang="pt-BR" sz="2400" b="1" cap="small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03" marR="57803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cap="small" baseline="0" dirty="0">
                          <a:effectLst/>
                        </a:rPr>
                        <a:t>Valor</a:t>
                      </a:r>
                      <a:endParaRPr lang="pt-BR" sz="2400" b="1" cap="small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03" marR="57803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5097">
                <a:tc>
                  <a:txBody>
                    <a:bodyPr/>
                    <a:lstStyle/>
                    <a:p>
                      <a:pPr marL="18034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Diâmetro equivalente do núcleo</a:t>
                      </a:r>
                      <a:endParaRPr lang="pt-B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03" marR="57803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2,3 m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03" marR="57803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5097">
                <a:tc>
                  <a:txBody>
                    <a:bodyPr/>
                    <a:lstStyle/>
                    <a:p>
                      <a:pPr marL="18034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Altura efetiva do núcleo</a:t>
                      </a:r>
                      <a:endParaRPr lang="pt-B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03" marR="57803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2,9 m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03" marR="57803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5097">
                <a:tc>
                  <a:txBody>
                    <a:bodyPr/>
                    <a:lstStyle/>
                    <a:p>
                      <a:pPr marL="18034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Número de elementos combustíveis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03" marR="57803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150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03" marR="57803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55097">
                <a:tc>
                  <a:txBody>
                    <a:bodyPr/>
                    <a:lstStyle/>
                    <a:p>
                      <a:pPr marL="18034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Número de colunas combustíveis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03" marR="57803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30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03" marR="57803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BD8F91E-70A2-49ED-9F45-99CE63D8E727}"/>
              </a:ext>
            </a:extLst>
          </p:cNvPr>
          <p:cNvSpPr/>
          <p:nvPr/>
        </p:nvSpPr>
        <p:spPr>
          <a:xfrm>
            <a:off x="2460797" y="29466771"/>
            <a:ext cx="6384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algn="just"/>
            <a:r>
              <a:rPr lang="pt-BR" altLang="pt-BR" sz="2400" b="1" dirty="0">
                <a:solidFill>
                  <a:srgbClr val="333399"/>
                </a:solidFill>
              </a:rPr>
              <a:t>Tab. 1 </a:t>
            </a:r>
            <a:r>
              <a:rPr lang="pt-BR" altLang="pt-BR" sz="2400" b="1" dirty="0">
                <a:solidFill>
                  <a:schemeClr val="accent2"/>
                </a:solidFill>
              </a:rPr>
              <a:t>-</a:t>
            </a:r>
            <a:r>
              <a:rPr lang="en-GB" altLang="pt-BR" sz="2400" b="1" dirty="0">
                <a:solidFill>
                  <a:schemeClr val="accent2"/>
                </a:solidFill>
              </a:rPr>
              <a:t> </a:t>
            </a:r>
            <a:r>
              <a:rPr lang="pt-BR" sz="2400" b="1" dirty="0">
                <a:solidFill>
                  <a:schemeClr val="accent2"/>
                </a:solidFill>
              </a:rPr>
              <a:t>Parâmetros geométricos do HTTR.</a:t>
            </a:r>
            <a:endParaRPr lang="pt-BR" altLang="pt-BR" sz="2400" b="1" dirty="0">
              <a:solidFill>
                <a:schemeClr val="accent2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="" xmlns:a16="http://schemas.microsoft.com/office/drawing/2014/main" id="{53CD0279-BEA6-4E9F-A652-63D582E20020}"/>
              </a:ext>
            </a:extLst>
          </p:cNvPr>
          <p:cNvSpPr/>
          <p:nvPr/>
        </p:nvSpPr>
        <p:spPr>
          <a:xfrm>
            <a:off x="1877981" y="19987437"/>
            <a:ext cx="82141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pt-BR" sz="2400" b="1" dirty="0">
                <a:solidFill>
                  <a:schemeClr val="accent2"/>
                </a:solidFill>
              </a:rPr>
              <a:t>Fig. 1 - </a:t>
            </a:r>
            <a:r>
              <a:rPr lang="pt-BR" sz="2400" b="1" dirty="0">
                <a:solidFill>
                  <a:schemeClr val="accent2"/>
                </a:solidFill>
              </a:rPr>
              <a:t>Pressão de entrada e saída no núcleo do HTTR.</a:t>
            </a:r>
            <a:endParaRPr lang="pt-BR" altLang="pt-BR" sz="2400" b="1" dirty="0">
              <a:solidFill>
                <a:schemeClr val="accent2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4978580" y="7469653"/>
            <a:ext cx="40959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ID.: 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inserir código... 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2377733" cy="3573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96176"/>
            <a:ext cx="32377732" cy="3454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7145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7145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4924</TotalTime>
  <Words>507</Words>
  <Application>Microsoft Office PowerPoint</Application>
  <PresentationFormat>Personalizar</PresentationFormat>
  <Paragraphs>68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Design padrão</vt:lpstr>
      <vt:lpstr>TÍTULO (MAIÚSCULAS, FONTE ARIAL, TAMANHO 48)</vt:lpstr>
    </vt:vector>
  </TitlesOfParts>
  <Company>UFMG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UFMG</dc:creator>
  <cp:lastModifiedBy>Antonella</cp:lastModifiedBy>
  <cp:revision>727</cp:revision>
  <dcterms:created xsi:type="dcterms:W3CDTF">2011-02-21T12:17:48Z</dcterms:created>
  <dcterms:modified xsi:type="dcterms:W3CDTF">2024-10-09T18:04:30Z</dcterms:modified>
</cp:coreProperties>
</file>