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0" d="100"/>
          <a:sy n="110" d="100"/>
        </p:scale>
        <p:origin x="-594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43C99-9635-4C02-8AF0-41026AA3DEC1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F678C-0112-43AA-9CE6-2B873E8C39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0918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D3E21-40DA-4B98-BE31-95AF0F22A2F3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80D92-F8DA-4B52-A9DD-4569281D79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4875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F543-24E0-4BB2-9222-66CD549E3191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85F8-ED28-4B98-B68C-62D86B8062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8334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F543-24E0-4BB2-9222-66CD549E3191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85F8-ED28-4B98-B68C-62D86B8062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8578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F543-24E0-4BB2-9222-66CD549E3191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85F8-ED28-4B98-B68C-62D86B8062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179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F543-24E0-4BB2-9222-66CD549E3191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85F8-ED28-4B98-B68C-62D86B8062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534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F543-24E0-4BB2-9222-66CD549E3191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85F8-ED28-4B98-B68C-62D86B8062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46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F543-24E0-4BB2-9222-66CD549E3191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85F8-ED28-4B98-B68C-62D86B8062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478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F543-24E0-4BB2-9222-66CD549E3191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85F8-ED28-4B98-B68C-62D86B8062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1721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F543-24E0-4BB2-9222-66CD549E3191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85F8-ED28-4B98-B68C-62D86B8062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942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F543-24E0-4BB2-9222-66CD549E3191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85F8-ED28-4B98-B68C-62D86B8062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4970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F543-24E0-4BB2-9222-66CD549E3191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85F8-ED28-4B98-B68C-62D86B8062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625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F543-24E0-4BB2-9222-66CD549E3191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85F8-ED28-4B98-B68C-62D86B8062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988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4F543-24E0-4BB2-9222-66CD549E3191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485F8-ED28-4B98-B68C-62D86B8062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097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5400" dirty="0" smtClean="0"/>
              <a:t>Título do Trabalho</a:t>
            </a:r>
            <a:endParaRPr lang="pt-BR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Autores</a:t>
            </a:r>
          </a:p>
          <a:p>
            <a:r>
              <a:rPr lang="pt-BR" dirty="0" smtClean="0"/>
              <a:t>Afiliações</a:t>
            </a:r>
            <a:endParaRPr lang="pt-B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16" y="5532170"/>
            <a:ext cx="11618969" cy="1239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345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2010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54330" y="2081348"/>
            <a:ext cx="10842173" cy="3648891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/>
              <a:t/>
            </a:r>
            <a:br>
              <a:rPr lang="pt-BR" sz="4000" dirty="0"/>
            </a:b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Tópicos:</a:t>
            </a:r>
            <a:br>
              <a:rPr lang="pt-BR" sz="4000" dirty="0" smtClean="0"/>
            </a:b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- Objetivo</a:t>
            </a:r>
            <a:br>
              <a:rPr lang="pt-BR" sz="4000" dirty="0" smtClean="0"/>
            </a:br>
            <a:r>
              <a:rPr lang="pt-BR" sz="4000" dirty="0" smtClean="0"/>
              <a:t>- Metodologia</a:t>
            </a:r>
            <a:br>
              <a:rPr lang="pt-BR" sz="4000" dirty="0" smtClean="0"/>
            </a:br>
            <a:r>
              <a:rPr lang="pt-BR" sz="4000" dirty="0" smtClean="0"/>
              <a:t>- Resultados </a:t>
            </a:r>
            <a:br>
              <a:rPr lang="pt-BR" sz="4000" dirty="0" smtClean="0"/>
            </a:br>
            <a:r>
              <a:rPr lang="pt-BR" sz="4000" dirty="0" smtClean="0"/>
              <a:t>- Conclusões</a:t>
            </a:r>
            <a:br>
              <a:rPr lang="pt-BR" sz="4000" dirty="0" smtClean="0"/>
            </a:br>
            <a:r>
              <a:rPr lang="pt-BR" sz="4000" dirty="0" smtClean="0"/>
              <a:t/>
            </a:r>
            <a:br>
              <a:rPr lang="pt-BR" sz="4000" dirty="0" smtClean="0"/>
            </a:br>
            <a:endParaRPr lang="pt-BR" sz="4000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345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489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27610" y="1715588"/>
            <a:ext cx="10842173" cy="1898469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/>
              <a:t/>
            </a:r>
            <a:br>
              <a:rPr lang="pt-BR" sz="4000" dirty="0"/>
            </a:b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Objetivos:</a:t>
            </a:r>
            <a:br>
              <a:rPr lang="pt-BR" sz="4000" dirty="0" smtClean="0"/>
            </a:br>
            <a:r>
              <a:rPr lang="pt-BR" sz="4000" dirty="0" smtClean="0"/>
              <a:t/>
            </a:r>
            <a:br>
              <a:rPr lang="pt-BR" sz="4000" dirty="0" smtClean="0"/>
            </a:br>
            <a:endParaRPr lang="pt-BR" sz="4000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345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2382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54330" y="2081348"/>
            <a:ext cx="10842173" cy="1593669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Metodologia:</a:t>
            </a:r>
            <a:br>
              <a:rPr lang="pt-BR" sz="4000" dirty="0" smtClean="0"/>
            </a:br>
            <a:r>
              <a:rPr lang="pt-BR" sz="4000" dirty="0" smtClean="0"/>
              <a:t/>
            </a:r>
            <a:br>
              <a:rPr lang="pt-BR" sz="4000" dirty="0" smtClean="0"/>
            </a:br>
            <a:endParaRPr lang="pt-BR" sz="4000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345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3602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54330" y="2081348"/>
            <a:ext cx="10842173" cy="1132115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/>
              <a:t/>
            </a:r>
            <a:br>
              <a:rPr lang="pt-BR" sz="4000" dirty="0"/>
            </a:br>
            <a:r>
              <a:rPr lang="pt-BR" sz="4000" dirty="0" smtClean="0"/>
              <a:t>Resultados: </a:t>
            </a:r>
            <a:br>
              <a:rPr lang="pt-BR" sz="4000" dirty="0" smtClean="0"/>
            </a:br>
            <a:endParaRPr lang="pt-BR" sz="4000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345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245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54330" y="2081348"/>
            <a:ext cx="10842173" cy="1532709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/>
              <a:t/>
            </a:r>
            <a:br>
              <a:rPr lang="pt-BR" sz="4000" dirty="0"/>
            </a:b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Conclusões:</a:t>
            </a:r>
            <a:br>
              <a:rPr lang="pt-BR" sz="4000" dirty="0" smtClean="0"/>
            </a:br>
            <a:endParaRPr lang="pt-BR" sz="4000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345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5301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42757"/>
          </a:xfrm>
        </p:spPr>
        <p:txBody>
          <a:bodyPr>
            <a:normAutofit/>
          </a:bodyPr>
          <a:lstStyle/>
          <a:p>
            <a:r>
              <a:rPr lang="pt-BR" sz="3600" dirty="0" smtClean="0"/>
              <a:t>Agradecimentos:</a:t>
            </a:r>
            <a:endParaRPr lang="pt-BR" sz="36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16" y="5532170"/>
            <a:ext cx="11618969" cy="1239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345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3156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7</Words>
  <Application>Microsoft Office PowerPoint</Application>
  <PresentationFormat>Personalizar</PresentationFormat>
  <Paragraphs>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Título do Trabalho</vt:lpstr>
      <vt:lpstr>   Tópicos:  - Objetivo - Metodologia - Resultados  - Conclusões  </vt:lpstr>
      <vt:lpstr>   Objetivos:  </vt:lpstr>
      <vt:lpstr> Metodologia:  </vt:lpstr>
      <vt:lpstr>  Resultados:  </vt:lpstr>
      <vt:lpstr>   Conclusões: </vt:lpstr>
      <vt:lpstr>Agradecimentos: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Cliente</dc:creator>
  <cp:lastModifiedBy>Antonella</cp:lastModifiedBy>
  <cp:revision>7</cp:revision>
  <dcterms:created xsi:type="dcterms:W3CDTF">2022-10-22T14:24:25Z</dcterms:created>
  <dcterms:modified xsi:type="dcterms:W3CDTF">2024-10-09T18:04:37Z</dcterms:modified>
</cp:coreProperties>
</file>